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25203150" cy="360045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3300"/>
    <a:srgbClr val="8E0000"/>
    <a:srgbClr val="FF9966"/>
    <a:srgbClr val="FFCCCC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2" d="100"/>
          <a:sy n="62" d="100"/>
        </p:scale>
        <p:origin x="4064" y="8120"/>
      </p:cViewPr>
      <p:guideLst>
        <p:guide orient="horz" pos="11340"/>
        <p:guide pos="7938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890713" y="11185525"/>
            <a:ext cx="21421725" cy="7716838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3779838" y="20402550"/>
            <a:ext cx="17643475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3D97B-80BE-4EA9-8695-BB989D20C09C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358410796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6F838-8694-4F3B-8A63-8BE0B0AF6375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4265668558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18275300" y="492125"/>
            <a:ext cx="5668963" cy="3551237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1263650" y="492125"/>
            <a:ext cx="16859250" cy="3551237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6C665-7FD1-4EBA-B933-32FEC37E2A21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62910402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/>
          </p:nvPr>
        </p:nvSpPr>
        <p:spPr>
          <a:xfrm>
            <a:off x="1263650" y="492125"/>
            <a:ext cx="22680613" cy="35512375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85CD1-0BAC-42FD-9201-2ED92CEF899D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16748496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67F58-9408-482F-8BD7-CE81667AA086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300989654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990725" y="23136225"/>
            <a:ext cx="214233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990725" y="15260638"/>
            <a:ext cx="214233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C728F-11EF-4103-A2D5-68E5FDC8831F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370735941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1263650" y="8397875"/>
            <a:ext cx="11263313" cy="2760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12679363" y="8397875"/>
            <a:ext cx="11264900" cy="2760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037D6-A38B-4CCD-83F6-BDBB2912DC5E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100750873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260475" y="1441450"/>
            <a:ext cx="2268220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260475" y="8059738"/>
            <a:ext cx="111347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1260475" y="11418888"/>
            <a:ext cx="111347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12803188" y="8059738"/>
            <a:ext cx="11139487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12803188" y="11418888"/>
            <a:ext cx="11139487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0368E-4669-409E-AE8B-2E25C6DDE1FA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2148031063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6D580-E093-449B-B0FB-D5FCE90E8D94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4184124995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3631C-0338-4C09-92DB-51F7756ABFC3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183654485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260475" y="1433513"/>
            <a:ext cx="8291513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9853613" y="1433513"/>
            <a:ext cx="1408906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260475" y="7534275"/>
            <a:ext cx="8291513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B7121-1C51-4949-9266-62FB4C0EDDE7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169114038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940300" y="25203150"/>
            <a:ext cx="15120938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4940300" y="3217863"/>
            <a:ext cx="15120938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smtClean="0">
              <a:sym typeface="Arial" charset="0"/>
            </a:endParaRP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940300" y="28178125"/>
            <a:ext cx="15120938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1383C-A9AB-41C9-BAF6-FDBA7D723EC0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  <p:extLst>
      <p:ext uri="{BB962C8B-B14F-4D97-AF65-F5344CB8AC3E}">
        <p14:creationId xmlns:p14="http://schemas.microsoft.com/office/powerpoint/2010/main" val="203970530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3650" y="492125"/>
            <a:ext cx="22680613" cy="790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77800" tIns="177800" rIns="349719" bIns="177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a-ES" smtClean="0">
                <a:sym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3650" y="8397875"/>
            <a:ext cx="22680613" cy="276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77800" tIns="177800" rIns="349719" bIns="177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a-ES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ca-ES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ca-ES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ca-ES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ca-ES" smtClean="0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20451763" y="32785050"/>
            <a:ext cx="1103312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20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815D103-E49B-4648-82BE-698F7C6FD1E4}" type="slidenum">
              <a:rPr lang="en-US" altLang="ca-ES"/>
              <a:pPr>
                <a:defRPr/>
              </a:pPr>
              <a:t>‹Nr.›</a:t>
            </a:fld>
            <a:endParaRPr lang="en-U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/>
  <p:hf hdr="0" ftr="0" dt="0"/>
  <p:txStyles>
    <p:titleStyle>
      <a:lvl1pPr marL="171450" algn="ctr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marL="171450" algn="ctr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panose="020B0604020202020204" pitchFamily="34" charset="0"/>
        </a:defRPr>
      </a:lvl2pPr>
      <a:lvl3pPr marL="171450" algn="ctr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panose="020B0604020202020204" pitchFamily="34" charset="0"/>
        </a:defRPr>
      </a:lvl3pPr>
      <a:lvl4pPr marL="171450" algn="ctr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panose="020B0604020202020204" pitchFamily="34" charset="0"/>
        </a:defRPr>
      </a:lvl4pPr>
      <a:lvl5pPr marL="171450" algn="ctr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panose="020B0604020202020204" pitchFamily="34" charset="0"/>
        </a:defRPr>
      </a:lvl5pPr>
      <a:lvl6pPr marL="628650" algn="ctr" rtl="0" fontAlgn="base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charset="0"/>
        </a:defRPr>
      </a:lvl6pPr>
      <a:lvl7pPr marL="1085850" algn="ctr" rtl="0" fontAlgn="base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charset="0"/>
        </a:defRPr>
      </a:lvl7pPr>
      <a:lvl8pPr marL="1543050" algn="ctr" rtl="0" fontAlgn="base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charset="0"/>
        </a:defRPr>
      </a:lvl8pPr>
      <a:lvl9pPr marL="2000250" algn="ctr" rtl="0" fontAlgn="base">
        <a:spcBef>
          <a:spcPct val="0"/>
        </a:spcBef>
        <a:spcAft>
          <a:spcPct val="0"/>
        </a:spcAft>
        <a:defRPr sz="17000">
          <a:solidFill>
            <a:schemeClr val="tx1"/>
          </a:solidFill>
          <a:latin typeface="Arial" charset="0"/>
          <a:sym typeface="Arial" charset="0"/>
        </a:defRPr>
      </a:lvl9pPr>
    </p:titleStyle>
    <p:bodyStyle>
      <a:lvl1pPr marL="1482725" indent="-1311275" algn="l" rtl="0" eaLnBrk="0" fontAlgn="base" hangingPunct="0">
        <a:spcBef>
          <a:spcPts val="2800"/>
        </a:spcBef>
        <a:spcAft>
          <a:spcPct val="0"/>
        </a:spcAft>
        <a:buSzPct val="100000"/>
        <a:buFont typeface="Arial" panose="020B0604020202020204" pitchFamily="34" charset="0"/>
        <a:buChar char="•"/>
        <a:defRPr sz="121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2835275" indent="-1095375" algn="l" rtl="0" eaLnBrk="0" fontAlgn="base" hangingPunct="0">
        <a:spcBef>
          <a:spcPts val="2500"/>
        </a:spcBef>
        <a:spcAft>
          <a:spcPct val="0"/>
        </a:spcAft>
        <a:buSzPct val="100000"/>
        <a:buFont typeface="Arial" panose="020B0604020202020204" pitchFamily="34" charset="0"/>
        <a:buChar char="–"/>
        <a:defRPr sz="10800">
          <a:solidFill>
            <a:schemeClr val="tx1"/>
          </a:solidFill>
          <a:latin typeface="+mn-lt"/>
          <a:sym typeface="Arial" panose="020B0604020202020204" pitchFamily="34" charset="0"/>
        </a:defRPr>
      </a:lvl2pPr>
      <a:lvl3pPr marL="4367213" indent="-876300" algn="l" rtl="0" eaLnBrk="0" fontAlgn="base" hangingPunct="0">
        <a:spcBef>
          <a:spcPts val="2100"/>
        </a:spcBef>
        <a:spcAft>
          <a:spcPct val="0"/>
        </a:spcAft>
        <a:buSzPct val="100000"/>
        <a:buFont typeface="Arial" panose="020B0604020202020204" pitchFamily="34" charset="0"/>
        <a:buChar char="•"/>
        <a:defRPr sz="9100">
          <a:solidFill>
            <a:schemeClr val="tx1"/>
          </a:solidFill>
          <a:latin typeface="+mn-lt"/>
          <a:sym typeface="Arial" panose="020B0604020202020204" pitchFamily="34" charset="0"/>
        </a:defRPr>
      </a:lvl3pPr>
      <a:lvl4pPr marL="6113463" indent="-874713" algn="l" rtl="0" eaLnBrk="0" fontAlgn="base" hangingPunct="0">
        <a:spcBef>
          <a:spcPts val="1800"/>
        </a:spcBef>
        <a:spcAft>
          <a:spcPct val="0"/>
        </a:spcAft>
        <a:buSzPct val="100000"/>
        <a:buFont typeface="Arial" panose="020B0604020202020204" pitchFamily="34" charset="0"/>
        <a:buChar char="–"/>
        <a:defRPr sz="7700">
          <a:solidFill>
            <a:schemeClr val="tx1"/>
          </a:solidFill>
          <a:latin typeface="+mn-lt"/>
          <a:sym typeface="Arial" panose="020B0604020202020204" pitchFamily="34" charset="0"/>
        </a:defRPr>
      </a:lvl4pPr>
      <a:lvl5pPr marL="7864475" indent="-876300" algn="l" rtl="0" eaLnBrk="0" fontAlgn="base" hangingPunct="0">
        <a:spcBef>
          <a:spcPts val="1800"/>
        </a:spcBef>
        <a:spcAft>
          <a:spcPct val="0"/>
        </a:spcAft>
        <a:buSzPct val="100000"/>
        <a:buFont typeface="Arial" panose="020B0604020202020204" pitchFamily="34" charset="0"/>
        <a:buChar char="»"/>
        <a:defRPr sz="7700">
          <a:solidFill>
            <a:schemeClr val="tx1"/>
          </a:solidFill>
          <a:latin typeface="+mn-lt"/>
          <a:sym typeface="Arial" panose="020B0604020202020204" pitchFamily="34" charset="0"/>
        </a:defRPr>
      </a:lvl5pPr>
      <a:lvl6pPr marL="8321675" indent="-876300" algn="l" rtl="0" fontAlgn="base">
        <a:spcBef>
          <a:spcPts val="1800"/>
        </a:spcBef>
        <a:spcAft>
          <a:spcPct val="0"/>
        </a:spcAft>
        <a:buSzPct val="100000"/>
        <a:buFont typeface="Arial" charset="0"/>
        <a:buChar char="»"/>
        <a:defRPr sz="7700">
          <a:solidFill>
            <a:schemeClr val="tx1"/>
          </a:solidFill>
          <a:latin typeface="+mn-lt"/>
          <a:sym typeface="Arial" charset="0"/>
        </a:defRPr>
      </a:lvl6pPr>
      <a:lvl7pPr marL="8778875" indent="-876300" algn="l" rtl="0" fontAlgn="base">
        <a:spcBef>
          <a:spcPts val="1800"/>
        </a:spcBef>
        <a:spcAft>
          <a:spcPct val="0"/>
        </a:spcAft>
        <a:buSzPct val="100000"/>
        <a:buFont typeface="Arial" charset="0"/>
        <a:buChar char="»"/>
        <a:defRPr sz="7700">
          <a:solidFill>
            <a:schemeClr val="tx1"/>
          </a:solidFill>
          <a:latin typeface="+mn-lt"/>
          <a:sym typeface="Arial" charset="0"/>
        </a:defRPr>
      </a:lvl7pPr>
      <a:lvl8pPr marL="9236075" indent="-876300" algn="l" rtl="0" fontAlgn="base">
        <a:spcBef>
          <a:spcPts val="1800"/>
        </a:spcBef>
        <a:spcAft>
          <a:spcPct val="0"/>
        </a:spcAft>
        <a:buSzPct val="100000"/>
        <a:buFont typeface="Arial" charset="0"/>
        <a:buChar char="»"/>
        <a:defRPr sz="7700">
          <a:solidFill>
            <a:schemeClr val="tx1"/>
          </a:solidFill>
          <a:latin typeface="+mn-lt"/>
          <a:sym typeface="Arial" charset="0"/>
        </a:defRPr>
      </a:lvl8pPr>
      <a:lvl9pPr marL="9693275" indent="-876300" algn="l" rtl="0" fontAlgn="base">
        <a:spcBef>
          <a:spcPts val="1800"/>
        </a:spcBef>
        <a:spcAft>
          <a:spcPct val="0"/>
        </a:spcAft>
        <a:buSzPct val="100000"/>
        <a:buFont typeface="Arial" charset="0"/>
        <a:buChar char="»"/>
        <a:defRPr sz="7700">
          <a:solidFill>
            <a:schemeClr val="tx1"/>
          </a:solidFill>
          <a:latin typeface="+mn-lt"/>
          <a:sym typeface="Arial" charset="0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1588" y="0"/>
            <a:ext cx="25207913" cy="3059113"/>
            <a:chOff x="0" y="0"/>
            <a:chExt cx="15880" cy="2034"/>
          </a:xfrm>
          <a:solidFill>
            <a:srgbClr val="8E0000"/>
          </a:solidFill>
        </p:grpSpPr>
        <p:sp>
          <p:nvSpPr>
            <p:cNvPr id="2077" name="Rectangle 2"/>
            <p:cNvSpPr>
              <a:spLocks/>
            </p:cNvSpPr>
            <p:nvPr/>
          </p:nvSpPr>
          <p:spPr bwMode="auto">
            <a:xfrm>
              <a:off x="1" y="0"/>
              <a:ext cx="15877" cy="203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eaLnBrk="0" hangingPunct="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eaLnBrk="0" hangingPunct="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eaLnBrk="0" hangingPunct="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eaLnBrk="0" hangingPunct="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  <a:defRPr/>
              </a:pPr>
              <a:endParaRPr lang="ca-ES" altLang="ca-E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2078" name="Rectangle 3"/>
            <p:cNvSpPr>
              <a:spLocks/>
            </p:cNvSpPr>
            <p:nvPr/>
          </p:nvSpPr>
          <p:spPr bwMode="auto">
            <a:xfrm>
              <a:off x="0" y="661"/>
              <a:ext cx="15880" cy="7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 anchor="ctr"/>
            <a:lstStyle>
              <a:lvl1pPr eaLnBrk="0" hangingPunct="0"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eaLnBrk="0" hangingPunct="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eaLnBrk="0" hangingPunct="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eaLnBrk="0" hangingPunct="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eaLnBrk="0" hangingPunct="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altLang="ca-ES" sz="6700" smtClean="0">
                  <a:solidFill>
                    <a:srgbClr val="FFFFFF"/>
                  </a:solidFill>
                  <a:latin typeface="Univers 55" charset="0"/>
                  <a:sym typeface="Univers 55" charset="0"/>
                </a:rPr>
                <a:t>TÍTOL DEL TREBALL</a:t>
              </a:r>
            </a:p>
          </p:txBody>
        </p:sp>
      </p:grpSp>
      <p:sp>
        <p:nvSpPr>
          <p:cNvPr id="2051" name="Rectangle 4"/>
          <p:cNvSpPr>
            <a:spLocks/>
          </p:cNvSpPr>
          <p:nvPr/>
        </p:nvSpPr>
        <p:spPr bwMode="auto">
          <a:xfrm>
            <a:off x="688975" y="3813175"/>
            <a:ext cx="239268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3200">
                <a:latin typeface="BO Univers 65 BoldOblique" charset="0"/>
                <a:sym typeface="BO Univers 65 BoldOblique" charset="0"/>
              </a:rPr>
              <a:t>Autors: Nom i cognoms. </a:t>
            </a:r>
            <a:r>
              <a:rPr lang="en-US" altLang="ca-ES" sz="3200">
                <a:latin typeface="Univers 55" charset="0"/>
                <a:sym typeface="Univers 55" charset="0"/>
              </a:rPr>
              <a:t>Filiació</a:t>
            </a:r>
          </a:p>
        </p:txBody>
      </p:sp>
      <p:sp>
        <p:nvSpPr>
          <p:cNvPr id="2052" name="Rectangle 5"/>
          <p:cNvSpPr>
            <a:spLocks/>
          </p:cNvSpPr>
          <p:nvPr/>
        </p:nvSpPr>
        <p:spPr bwMode="auto">
          <a:xfrm>
            <a:off x="6350" y="4675188"/>
            <a:ext cx="10464800" cy="838200"/>
          </a:xfrm>
          <a:prstGeom prst="rect">
            <a:avLst/>
          </a:prstGeom>
          <a:solidFill>
            <a:srgbClr val="8E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4100">
                <a:solidFill>
                  <a:srgbClr val="FFFFFF"/>
                </a:solidFill>
                <a:latin typeface="Univers 55" charset="0"/>
                <a:sym typeface="Univers 55" charset="0"/>
              </a:rPr>
              <a:t>OBJECTIUS</a:t>
            </a:r>
          </a:p>
        </p:txBody>
      </p:sp>
      <p:sp>
        <p:nvSpPr>
          <p:cNvPr id="2053" name="Rectangle 6"/>
          <p:cNvSpPr>
            <a:spLocks/>
          </p:cNvSpPr>
          <p:nvPr/>
        </p:nvSpPr>
        <p:spPr bwMode="auto">
          <a:xfrm>
            <a:off x="11074400" y="4616450"/>
            <a:ext cx="14109700" cy="838200"/>
          </a:xfrm>
          <a:prstGeom prst="rect">
            <a:avLst/>
          </a:prstGeom>
          <a:solidFill>
            <a:srgbClr val="8E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4100">
                <a:solidFill>
                  <a:srgbClr val="FFFFFF"/>
                </a:solidFill>
                <a:latin typeface="Univers 55" charset="0"/>
                <a:sym typeface="Univers 55" charset="0"/>
              </a:rPr>
              <a:t>MÈTODES</a:t>
            </a:r>
          </a:p>
        </p:txBody>
      </p:sp>
      <p:grpSp>
        <p:nvGrpSpPr>
          <p:cNvPr id="2054" name="Group 7"/>
          <p:cNvGrpSpPr>
            <a:grpSpLocks/>
          </p:cNvGrpSpPr>
          <p:nvPr/>
        </p:nvGrpSpPr>
        <p:grpSpPr bwMode="auto">
          <a:xfrm>
            <a:off x="596900" y="6265863"/>
            <a:ext cx="9842500" cy="6829425"/>
            <a:chOff x="-4" y="-914"/>
            <a:chExt cx="6200" cy="4302"/>
          </a:xfrm>
        </p:grpSpPr>
        <p:sp>
          <p:nvSpPr>
            <p:cNvPr id="2075" name="Rectangle 8"/>
            <p:cNvSpPr>
              <a:spLocks/>
            </p:cNvSpPr>
            <p:nvPr/>
          </p:nvSpPr>
          <p:spPr bwMode="auto">
            <a:xfrm>
              <a:off x="-1" y="-914"/>
              <a:ext cx="6197" cy="4302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76" name="Rectangle 9"/>
            <p:cNvSpPr>
              <a:spLocks/>
            </p:cNvSpPr>
            <p:nvPr/>
          </p:nvSpPr>
          <p:spPr bwMode="auto">
            <a:xfrm>
              <a:off x="-4" y="-871"/>
              <a:ext cx="6200" cy="1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en-US" altLang="ca-ES" sz="3500"/>
            </a:p>
            <a:p>
              <a:pPr eaLnBrk="1" hangingPunct="1">
                <a:spcBef>
                  <a:spcPct val="0"/>
                </a:spcBef>
                <a:buClr>
                  <a:srgbClr val="000000"/>
                </a:buClr>
              </a:pPr>
              <a:r>
                <a:rPr lang="en-US" altLang="ca-ES" sz="3600">
                  <a:cs typeface="Arial" panose="020B0604020202020204" pitchFamily="34" charset="0"/>
                </a:rPr>
                <a:t>Utilitzar lletra Arial 36. El requadre es pot ajustar en alçada, repartint la distància entre els de sota i de sobre proporcionalment. No modificar l’amplada</a:t>
              </a:r>
            </a:p>
          </p:txBody>
        </p:sp>
      </p:grpSp>
      <p:grpSp>
        <p:nvGrpSpPr>
          <p:cNvPr id="2055" name="Group 10"/>
          <p:cNvGrpSpPr>
            <a:grpSpLocks/>
          </p:cNvGrpSpPr>
          <p:nvPr/>
        </p:nvGrpSpPr>
        <p:grpSpPr bwMode="auto">
          <a:xfrm>
            <a:off x="11161713" y="6265863"/>
            <a:ext cx="13438187" cy="7837487"/>
            <a:chOff x="0" y="0"/>
            <a:chExt cx="8465" cy="4937"/>
          </a:xfrm>
        </p:grpSpPr>
        <p:sp>
          <p:nvSpPr>
            <p:cNvPr id="2073" name="Rectangle 11"/>
            <p:cNvSpPr>
              <a:spLocks/>
            </p:cNvSpPr>
            <p:nvPr/>
          </p:nvSpPr>
          <p:spPr bwMode="auto">
            <a:xfrm>
              <a:off x="0" y="0"/>
              <a:ext cx="8465" cy="4937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74" name="Rectangle 12"/>
            <p:cNvSpPr>
              <a:spLocks/>
            </p:cNvSpPr>
            <p:nvPr/>
          </p:nvSpPr>
          <p:spPr bwMode="auto">
            <a:xfrm>
              <a:off x="0" y="0"/>
              <a:ext cx="8464" cy="2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Ø"/>
              </a:pPr>
              <a:endParaRPr lang="en-US" altLang="ca-ES" sz="1800"/>
            </a:p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Ø"/>
              </a:pPr>
              <a:r>
                <a:rPr lang="en-US" altLang="ca-ES" sz="3500">
                  <a:cs typeface="Arial" panose="020B0604020202020204" pitchFamily="34" charset="0"/>
                </a:rPr>
                <a:t> </a:t>
              </a:r>
              <a:r>
                <a:rPr lang="en-US" altLang="ca-ES" sz="3600">
                  <a:cs typeface="Arial" panose="020B0604020202020204" pitchFamily="34" charset="0"/>
                </a:rPr>
                <a:t>Utilitzar lletra Arial 36. El requadre es pot ajustar en alçada, repartint la distància entre els de sota i de sobre proporcionalment. No modificar l’amplada</a:t>
              </a:r>
            </a:p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Ø"/>
              </a:pPr>
              <a:endParaRPr lang="en-US" altLang="ca-ES" sz="3500"/>
            </a:p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en-US" altLang="ca-ES" sz="3500">
                <a:latin typeface="Times New Roman" panose="02020603050405020304" pitchFamily="18" charset="0"/>
                <a:cs typeface="Times" panose="02020603050405020304" pitchFamily="18" charset="0"/>
                <a:sym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ca-ES" sz="3500">
                  <a:latin typeface="Times New Roman" panose="02020603050405020304" pitchFamily="18" charset="0"/>
                  <a:cs typeface="Times" panose="02020603050405020304" pitchFamily="18" charset="0"/>
                  <a:sym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2056" name="Group 13"/>
          <p:cNvGrpSpPr>
            <a:grpSpLocks/>
          </p:cNvGrpSpPr>
          <p:nvPr/>
        </p:nvGrpSpPr>
        <p:grpSpPr bwMode="auto">
          <a:xfrm>
            <a:off x="11160125" y="29629100"/>
            <a:ext cx="13438188" cy="2736850"/>
            <a:chOff x="0" y="0"/>
            <a:chExt cx="8465" cy="1724"/>
          </a:xfrm>
        </p:grpSpPr>
        <p:sp>
          <p:nvSpPr>
            <p:cNvPr id="2071" name="Rectangle 14"/>
            <p:cNvSpPr>
              <a:spLocks/>
            </p:cNvSpPr>
            <p:nvPr/>
          </p:nvSpPr>
          <p:spPr bwMode="auto">
            <a:xfrm>
              <a:off x="0" y="0"/>
              <a:ext cx="8465" cy="1724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72" name="Rectangle 15"/>
            <p:cNvSpPr>
              <a:spLocks/>
            </p:cNvSpPr>
            <p:nvPr/>
          </p:nvSpPr>
          <p:spPr bwMode="auto">
            <a:xfrm>
              <a:off x="0" y="0"/>
              <a:ext cx="8464" cy="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ca-ES" sz="2400">
                  <a:cs typeface="Arial" panose="020B0604020202020204" pitchFamily="34" charset="0"/>
                </a:rPr>
                <a:t>Utilitzar lletra Arial 24. El requadre es pot ajustar en alçada, repartint la distància entre els de sota i de sobre proporcionalment. No modificar l’amplada</a:t>
              </a:r>
            </a:p>
          </p:txBody>
        </p:sp>
      </p:grpSp>
      <p:grpSp>
        <p:nvGrpSpPr>
          <p:cNvPr id="2057" name="Group 16"/>
          <p:cNvGrpSpPr>
            <a:grpSpLocks/>
          </p:cNvGrpSpPr>
          <p:nvPr/>
        </p:nvGrpSpPr>
        <p:grpSpPr bwMode="auto">
          <a:xfrm>
            <a:off x="511175" y="27119263"/>
            <a:ext cx="9959975" cy="6384925"/>
            <a:chOff x="0" y="0"/>
            <a:chExt cx="6200" cy="3603"/>
          </a:xfrm>
        </p:grpSpPr>
        <p:sp>
          <p:nvSpPr>
            <p:cNvPr id="2069" name="Rectangle 17"/>
            <p:cNvSpPr>
              <a:spLocks/>
            </p:cNvSpPr>
            <p:nvPr/>
          </p:nvSpPr>
          <p:spPr bwMode="auto">
            <a:xfrm>
              <a:off x="0" y="0"/>
              <a:ext cx="6197" cy="3603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70" name="Rectangle 18"/>
            <p:cNvSpPr>
              <a:spLocks/>
            </p:cNvSpPr>
            <p:nvPr/>
          </p:nvSpPr>
          <p:spPr bwMode="auto">
            <a:xfrm>
              <a:off x="0" y="0"/>
              <a:ext cx="6200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Ü"/>
              </a:pPr>
              <a:r>
                <a:rPr lang="en-US" altLang="ca-ES" sz="3500">
                  <a:cs typeface="Arial" panose="020B0604020202020204" pitchFamily="34" charset="0"/>
                </a:rPr>
                <a:t> </a:t>
              </a:r>
              <a:r>
                <a:rPr lang="en-US" altLang="ca-ES" sz="3600">
                  <a:cs typeface="Arial" panose="020B0604020202020204" pitchFamily="34" charset="0"/>
                </a:rPr>
                <a:t>Utilitzar lletra Arial 36. El requadre es pot ajustar en alçada, repartint la distància entre els de sota i de sobre proporcionalment. No modificar l’amplada</a:t>
              </a:r>
            </a:p>
          </p:txBody>
        </p:sp>
      </p:grpSp>
      <p:sp>
        <p:nvSpPr>
          <p:cNvPr id="2058" name="Rectangle 19"/>
          <p:cNvSpPr>
            <a:spLocks/>
          </p:cNvSpPr>
          <p:nvPr/>
        </p:nvSpPr>
        <p:spPr bwMode="auto">
          <a:xfrm>
            <a:off x="11064875" y="28182888"/>
            <a:ext cx="14109700" cy="838200"/>
          </a:xfrm>
          <a:prstGeom prst="rect">
            <a:avLst/>
          </a:prstGeom>
          <a:solidFill>
            <a:srgbClr val="8E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4100">
                <a:solidFill>
                  <a:srgbClr val="FFFFFF"/>
                </a:solidFill>
                <a:latin typeface="Univers 55" charset="0"/>
                <a:sym typeface="Univers 55" charset="0"/>
              </a:rPr>
              <a:t>REFERÈNCIES</a:t>
            </a:r>
          </a:p>
        </p:txBody>
      </p:sp>
      <p:grpSp>
        <p:nvGrpSpPr>
          <p:cNvPr id="2059" name="Group 20"/>
          <p:cNvGrpSpPr>
            <a:grpSpLocks/>
          </p:cNvGrpSpPr>
          <p:nvPr/>
        </p:nvGrpSpPr>
        <p:grpSpPr bwMode="auto">
          <a:xfrm>
            <a:off x="11069638" y="15544800"/>
            <a:ext cx="13441362" cy="11664950"/>
            <a:chOff x="0" y="0"/>
            <a:chExt cx="8467" cy="7348"/>
          </a:xfrm>
        </p:grpSpPr>
        <p:sp>
          <p:nvSpPr>
            <p:cNvPr id="2067" name="Rectangle 21"/>
            <p:cNvSpPr>
              <a:spLocks/>
            </p:cNvSpPr>
            <p:nvPr/>
          </p:nvSpPr>
          <p:spPr bwMode="auto">
            <a:xfrm>
              <a:off x="0" y="0"/>
              <a:ext cx="8467" cy="734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68" name="Rectangle 22"/>
            <p:cNvSpPr>
              <a:spLocks/>
            </p:cNvSpPr>
            <p:nvPr/>
          </p:nvSpPr>
          <p:spPr bwMode="auto">
            <a:xfrm>
              <a:off x="0" y="0"/>
              <a:ext cx="8464" cy="1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ca-ES" sz="3600">
                  <a:cs typeface="Arial" panose="020B0604020202020204" pitchFamily="34" charset="0"/>
                </a:rPr>
                <a:t>Gràfics, fotos i taules</a:t>
              </a:r>
            </a:p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en-US" altLang="ca-ES" sz="3500"/>
            </a:p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Ø"/>
              </a:pPr>
              <a:r>
                <a:rPr lang="en-US" altLang="ca-ES" sz="3600">
                  <a:cs typeface="Arial" panose="020B0604020202020204" pitchFamily="34" charset="0"/>
                </a:rPr>
                <a:t>El requadre es pot ajustar en alçada, repartint la distància entre els de sota i de sobre proporcionalment. No modificar l’amplada</a:t>
              </a:r>
            </a:p>
          </p:txBody>
        </p:sp>
      </p:grpSp>
      <p:grpSp>
        <p:nvGrpSpPr>
          <p:cNvPr id="2060" name="Group 23"/>
          <p:cNvGrpSpPr>
            <a:grpSpLocks/>
          </p:cNvGrpSpPr>
          <p:nvPr/>
        </p:nvGrpSpPr>
        <p:grpSpPr bwMode="auto">
          <a:xfrm>
            <a:off x="514350" y="15549563"/>
            <a:ext cx="9842500" cy="9767887"/>
            <a:chOff x="0" y="0"/>
            <a:chExt cx="6200" cy="5398"/>
          </a:xfrm>
        </p:grpSpPr>
        <p:sp>
          <p:nvSpPr>
            <p:cNvPr id="2065" name="Rectangle 24"/>
            <p:cNvSpPr>
              <a:spLocks/>
            </p:cNvSpPr>
            <p:nvPr/>
          </p:nvSpPr>
          <p:spPr bwMode="auto">
            <a:xfrm>
              <a:off x="0" y="0"/>
              <a:ext cx="6198" cy="5398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38100">
              <a:solidFill>
                <a:srgbClr val="3333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ca-ES" altLang="ca-ES" sz="1800">
                <a:solidFill>
                  <a:srgbClr val="000000"/>
                </a:solidFill>
              </a:endParaRPr>
            </a:p>
          </p:txBody>
        </p:sp>
        <p:sp>
          <p:nvSpPr>
            <p:cNvPr id="2066" name="Rectangle 25"/>
            <p:cNvSpPr>
              <a:spLocks/>
            </p:cNvSpPr>
            <p:nvPr/>
          </p:nvSpPr>
          <p:spPr bwMode="auto">
            <a:xfrm>
              <a:off x="0" y="0"/>
              <a:ext cx="6200" cy="2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77800" tIns="177800" rIns="349719" bIns="177800"/>
            <a:lstStyle>
              <a:lvl1pPr>
                <a:spcBef>
                  <a:spcPts val="2800"/>
                </a:spcBef>
                <a:buSzPct val="100000"/>
                <a:buFont typeface="Arial" panose="020B0604020202020204" pitchFamily="34" charset="0"/>
                <a:buChar char="•"/>
                <a:defRPr sz="12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ts val="2500"/>
                </a:spcBef>
                <a:buSzPct val="100000"/>
                <a:buFont typeface="Arial" panose="020B0604020202020204" pitchFamily="34" charset="0"/>
                <a:buChar char="–"/>
                <a:defRPr sz="108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ts val="2100"/>
                </a:spcBef>
                <a:buSzPct val="100000"/>
                <a:buFont typeface="Arial" panose="020B0604020202020204" pitchFamily="34" charset="0"/>
                <a:buChar char="•"/>
                <a:defRPr sz="91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–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ts val="1800"/>
                </a:spcBef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ts val="18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7700">
                  <a:solidFill>
                    <a:schemeClr val="tx1"/>
                  </a:solidFill>
                  <a:latin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en-US" altLang="ca-ES" sz="3500"/>
            </a:p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en-US" altLang="ca-ES" sz="3500"/>
            </a:p>
            <a:p>
              <a:pPr eaLnBrk="1" hangingPunct="1">
                <a:spcBef>
                  <a:spcPct val="0"/>
                </a:spcBef>
                <a:buClr>
                  <a:srgbClr val="000000"/>
                </a:buClr>
                <a:buFont typeface="Wingdings" panose="05000000000000000000" pitchFamily="2" charset="2"/>
                <a:buChar char="Ø"/>
              </a:pPr>
              <a:r>
                <a:rPr lang="en-US" altLang="ca-ES" sz="3600">
                  <a:cs typeface="Arial" panose="020B0604020202020204" pitchFamily="34" charset="0"/>
                </a:rPr>
                <a:t>Utilitzar lletra Arial 36. El requadre es pot ajustar en alçada, repartint la distància entre els de sota i de sobre proporcionalment. No modificar l’amplada</a:t>
              </a:r>
            </a:p>
          </p:txBody>
        </p:sp>
      </p:grpSp>
      <p:sp>
        <p:nvSpPr>
          <p:cNvPr id="2061" name="Rectangle 26"/>
          <p:cNvSpPr>
            <a:spLocks/>
          </p:cNvSpPr>
          <p:nvPr/>
        </p:nvSpPr>
        <p:spPr bwMode="auto">
          <a:xfrm>
            <a:off x="31750" y="14365288"/>
            <a:ext cx="10439400" cy="838200"/>
          </a:xfrm>
          <a:prstGeom prst="rect">
            <a:avLst/>
          </a:prstGeom>
          <a:solidFill>
            <a:srgbClr val="8E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4100">
                <a:solidFill>
                  <a:srgbClr val="FFFFFF"/>
                </a:solidFill>
                <a:latin typeface="Univers 55" charset="0"/>
                <a:sym typeface="Univers 55" charset="0"/>
              </a:rPr>
              <a:t>RESULTATS</a:t>
            </a:r>
          </a:p>
        </p:txBody>
      </p:sp>
      <p:sp>
        <p:nvSpPr>
          <p:cNvPr id="2062" name="Rectangle 27"/>
          <p:cNvSpPr>
            <a:spLocks/>
          </p:cNvSpPr>
          <p:nvPr/>
        </p:nvSpPr>
        <p:spPr bwMode="auto">
          <a:xfrm>
            <a:off x="42863" y="25922288"/>
            <a:ext cx="10515600" cy="838200"/>
          </a:xfrm>
          <a:prstGeom prst="rect">
            <a:avLst/>
          </a:prstGeom>
          <a:solidFill>
            <a:srgbClr val="8E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7800" tIns="177800" rIns="349719" bIns="177800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ca-ES" sz="4100">
                <a:solidFill>
                  <a:srgbClr val="FFFFFF"/>
                </a:solidFill>
                <a:latin typeface="Univers 55" charset="0"/>
                <a:sym typeface="Univers 55" charset="0"/>
              </a:rPr>
              <a:t>CONCLUSIONS</a:t>
            </a:r>
          </a:p>
        </p:txBody>
      </p:sp>
      <p:sp>
        <p:nvSpPr>
          <p:cNvPr id="2063" name="Rectangle 28"/>
          <p:cNvSpPr>
            <a:spLocks/>
          </p:cNvSpPr>
          <p:nvPr/>
        </p:nvSpPr>
        <p:spPr bwMode="auto">
          <a:xfrm>
            <a:off x="10945813" y="33843913"/>
            <a:ext cx="13462000" cy="1152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69950" bIns="38100" anchor="ctr"/>
          <a:lstStyle>
            <a:lvl1pPr>
              <a:spcBef>
                <a:spcPts val="2800"/>
              </a:spcBef>
              <a:buSzPct val="100000"/>
              <a:buFont typeface="Arial" panose="020B0604020202020204" pitchFamily="34" charset="0"/>
              <a:buChar char="•"/>
              <a:defRPr sz="12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2500"/>
              </a:spcBef>
              <a:buSzPct val="100000"/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2100"/>
              </a:spcBef>
              <a:buSzPct val="100000"/>
              <a:buFont typeface="Arial" panose="020B0604020202020204" pitchFamily="34" charset="0"/>
              <a:buChar char="•"/>
              <a:defRPr sz="91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1800"/>
              </a:spcBef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18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ts val="1600"/>
              </a:spcBef>
              <a:buSzTx/>
              <a:buFontTx/>
              <a:buNone/>
            </a:pPr>
            <a:r>
              <a:rPr lang="es-ES" altLang="ca-ES" sz="2800" b="1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X </a:t>
            </a:r>
            <a:r>
              <a:rPr lang="es-ES" altLang="ca-ES" sz="2800" b="1" dirty="0" err="1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Trobada</a:t>
            </a:r>
            <a:r>
              <a:rPr lang="es-ES" altLang="ca-ES" sz="2800" b="1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 </a:t>
            </a:r>
            <a:r>
              <a:rPr lang="es-ES" altLang="ca-ES" sz="2800" b="1" dirty="0" err="1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d'Estudiosos</a:t>
            </a:r>
            <a:r>
              <a:rPr lang="es-ES" altLang="ca-ES" sz="2800" b="1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 del </a:t>
            </a:r>
            <a:r>
              <a:rPr lang="es-ES" altLang="ca-ES" sz="2800" b="1" dirty="0" err="1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Montseny</a:t>
            </a:r>
            <a:r>
              <a:rPr lang="en-US" altLang="ca-ES" sz="800" b="1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  </a:t>
            </a:r>
            <a:br>
              <a:rPr lang="en-US" altLang="ca-ES" sz="800" b="1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</a:br>
            <a:endParaRPr lang="en-US" altLang="ca-ES" sz="800" b="1" dirty="0">
              <a:solidFill>
                <a:srgbClr val="CC3300"/>
              </a:solidFill>
              <a:latin typeface="Bookman Old Style" panose="02050604050505020204" pitchFamily="18" charset="0"/>
              <a:sym typeface="Bookman Old Style" panose="02050604050505020204" pitchFamily="18" charset="0"/>
            </a:endParaRPr>
          </a:p>
          <a:p>
            <a:pPr algn="ctr" eaLnBrk="1" hangingPunct="1">
              <a:lnSpc>
                <a:spcPct val="60000"/>
              </a:lnSpc>
              <a:spcBef>
                <a:spcPts val="500"/>
              </a:spcBef>
              <a:buSzTx/>
              <a:buFontTx/>
              <a:buNone/>
            </a:pPr>
            <a:r>
              <a:rPr lang="es-ES" altLang="ca-ES" sz="2800" dirty="0" err="1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Espai</a:t>
            </a:r>
            <a:r>
              <a:rPr lang="es-ES" altLang="ca-ES" sz="2800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 </a:t>
            </a:r>
            <a:r>
              <a:rPr lang="es-ES" altLang="ca-ES" sz="2800" dirty="0" err="1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Montseny</a:t>
            </a:r>
            <a:r>
              <a:rPr lang="it-IT" altLang="ca-ES" sz="2800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.Viladrau. </a:t>
            </a:r>
            <a:r>
              <a:rPr lang="it-IT" altLang="ca-ES" sz="2800" dirty="0" smtClean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24 </a:t>
            </a:r>
            <a:r>
              <a:rPr lang="it-IT" altLang="ca-ES" sz="2800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i </a:t>
            </a:r>
            <a:r>
              <a:rPr lang="it-IT" altLang="ca-ES" sz="2800" dirty="0" smtClean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25 </a:t>
            </a:r>
            <a:r>
              <a:rPr lang="it-IT" altLang="ca-ES" sz="2800" dirty="0">
                <a:solidFill>
                  <a:srgbClr val="CC3300"/>
                </a:solidFill>
                <a:latin typeface="Bookman Old Style" panose="02050604050505020204" pitchFamily="18" charset="0"/>
                <a:sym typeface="Bookman Old Style" panose="02050604050505020204" pitchFamily="18" charset="0"/>
              </a:rPr>
              <a:t>de novembre de 2021</a:t>
            </a:r>
            <a:endParaRPr lang="en-US" altLang="ca-ES" sz="2800" dirty="0">
              <a:solidFill>
                <a:srgbClr val="CC3300"/>
              </a:solidFill>
              <a:latin typeface="Bookman Old Style" panose="02050604050505020204" pitchFamily="18" charset="0"/>
              <a:sym typeface="Bookman Old Style" panose="02050604050505020204" pitchFamily="18" charset="0"/>
            </a:endParaRPr>
          </a:p>
        </p:txBody>
      </p:sp>
      <p:pic>
        <p:nvPicPr>
          <p:cNvPr id="2064" name="Contenidor de contingut 2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1838" y="33905825"/>
            <a:ext cx="7038975" cy="1028700"/>
          </a:xfr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_ixseom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8286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CACB8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_ixseo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282864">
            <a:alpha val="89803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a-E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282864">
            <a:alpha val="89803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a-E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Arial" charset="0"/>
          </a:defRPr>
        </a:defPPr>
      </a:lstStyle>
    </a:lnDef>
  </a:objectDefaults>
  <a:extraClrSchemeLst>
    <a:extraClrScheme>
      <a:clrScheme name="plantilla_ixse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Pages>0</Pages>
  <Words>191</Words>
  <Characters>0</Characters>
  <Application>Microsoft Macintosh PowerPoint</Application>
  <PresentationFormat>Personalizado</PresentationFormat>
  <Lines>0</Lines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plantilla_ixseom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Joker</dc:creator>
  <cp:lastModifiedBy>pepe</cp:lastModifiedBy>
  <cp:revision>16</cp:revision>
  <dcterms:modified xsi:type="dcterms:W3CDTF">2021-06-22T06:54:54Z</dcterms:modified>
</cp:coreProperties>
</file>